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6064" y="5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037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9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0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868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43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1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8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30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1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00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4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BEBD7-5149-A940-A54A-2621D8695078}" type="datetimeFigureOut">
              <a:rPr lang="en-US" smtClean="0"/>
              <a:t>1/28/14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CEA74-6C04-124B-A52F-D0BF378AC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17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21661" y="2806142"/>
            <a:ext cx="233564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HPCG</a:t>
            </a:r>
            <a:endParaRPr lang="en-US" sz="7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4563" y="3759860"/>
            <a:ext cx="22223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High Performance Conjugate </a:t>
            </a:r>
            <a:r>
              <a:rPr lang="en-US" sz="1000" dirty="0" smtClean="0"/>
              <a:t>Gradients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119611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Sandia National Laboratories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Heroux</dc:creator>
  <cp:lastModifiedBy>Michael A Heroux</cp:lastModifiedBy>
  <cp:revision>2</cp:revision>
  <dcterms:created xsi:type="dcterms:W3CDTF">2013-09-26T03:40:34Z</dcterms:created>
  <dcterms:modified xsi:type="dcterms:W3CDTF">2014-01-29T04:20:51Z</dcterms:modified>
</cp:coreProperties>
</file>